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9" r:id="rId6"/>
    <p:sldId id="267" r:id="rId7"/>
    <p:sldId id="268" r:id="rId8"/>
    <p:sldId id="258" r:id="rId9"/>
    <p:sldId id="264" r:id="rId10"/>
    <p:sldId id="269" r:id="rId11"/>
    <p:sldId id="271" r:id="rId12"/>
    <p:sldId id="270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3A8F2-4308-44DD-BF23-6C73C37C081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8BE154-0A98-4F15-A010-E29F6041BC71}">
      <dgm:prSet/>
      <dgm:spPr/>
      <dgm:t>
        <a:bodyPr/>
        <a:lstStyle/>
        <a:p>
          <a:r>
            <a:rPr lang="el-GR" b="0" i="0" baseline="0"/>
            <a:t>Αύξηση της δυνατότητας των εκπαιδευτικών της δευτεροβάθμιας να χρησιμοποιούν μεθόδους με βάση την τέχνη στα πλαίσια μιας ολοκληρωμένης προσέγγισης για να προσεγγίσουν κοινωνικά και πολιτικά θέματα </a:t>
          </a:r>
          <a:endParaRPr lang="en-US"/>
        </a:p>
      </dgm:t>
    </dgm:pt>
    <dgm:pt modelId="{BC20D90C-2667-4FBC-B4BE-7F83AB250EBC}" type="parTrans" cxnId="{0DE00B37-95D5-40C0-971F-E1DB2E207516}">
      <dgm:prSet/>
      <dgm:spPr/>
      <dgm:t>
        <a:bodyPr/>
        <a:lstStyle/>
        <a:p>
          <a:endParaRPr lang="en-US"/>
        </a:p>
      </dgm:t>
    </dgm:pt>
    <dgm:pt modelId="{8AD502F2-1FBF-4681-A3B9-6E41B6A7462E}" type="sibTrans" cxnId="{0DE00B37-95D5-40C0-971F-E1DB2E207516}">
      <dgm:prSet/>
      <dgm:spPr/>
      <dgm:t>
        <a:bodyPr/>
        <a:lstStyle/>
        <a:p>
          <a:endParaRPr lang="en-US"/>
        </a:p>
      </dgm:t>
    </dgm:pt>
    <dgm:pt modelId="{F72ED64D-C7DE-4678-AB18-23DF5B179591}">
      <dgm:prSet/>
      <dgm:spPr/>
      <dgm:t>
        <a:bodyPr/>
        <a:lstStyle/>
        <a:p>
          <a:r>
            <a:rPr lang="el-GR" b="0" i="0" baseline="0"/>
            <a:t>Αύξηση του ενδιαφέροντος των μαθητών σε κοινωνικά και πολιτικά θέματα και την τέχνη </a:t>
          </a:r>
          <a:endParaRPr lang="en-US"/>
        </a:p>
      </dgm:t>
    </dgm:pt>
    <dgm:pt modelId="{0024905B-AA6C-4D0F-91F9-62F529B02931}" type="parTrans" cxnId="{007B65DE-66D7-451C-9D32-562AE52EBC39}">
      <dgm:prSet/>
      <dgm:spPr/>
      <dgm:t>
        <a:bodyPr/>
        <a:lstStyle/>
        <a:p>
          <a:endParaRPr lang="en-US"/>
        </a:p>
      </dgm:t>
    </dgm:pt>
    <dgm:pt modelId="{5E5EE482-AB9C-42E7-9080-537434B64C0B}" type="sibTrans" cxnId="{007B65DE-66D7-451C-9D32-562AE52EBC39}">
      <dgm:prSet/>
      <dgm:spPr/>
      <dgm:t>
        <a:bodyPr/>
        <a:lstStyle/>
        <a:p>
          <a:endParaRPr lang="en-US"/>
        </a:p>
      </dgm:t>
    </dgm:pt>
    <dgm:pt modelId="{1BE9E658-64B2-4D2E-B282-71B457268AF8}" type="pres">
      <dgm:prSet presAssocID="{7F13A8F2-4308-44DD-BF23-6C73C37C08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25E4FF-7981-467D-9BFB-E1519FF5D23E}" type="pres">
      <dgm:prSet presAssocID="{8D8BE154-0A98-4F15-A010-E29F6041BC71}" presName="hierRoot1" presStyleCnt="0"/>
      <dgm:spPr/>
    </dgm:pt>
    <dgm:pt modelId="{AB907070-83EB-4F9A-86BC-C0D565C03345}" type="pres">
      <dgm:prSet presAssocID="{8D8BE154-0A98-4F15-A010-E29F6041BC71}" presName="composite" presStyleCnt="0"/>
      <dgm:spPr/>
    </dgm:pt>
    <dgm:pt modelId="{BF4339DF-07F0-4284-9A75-6F9B2151BF6C}" type="pres">
      <dgm:prSet presAssocID="{8D8BE154-0A98-4F15-A010-E29F6041BC71}" presName="background" presStyleLbl="node0" presStyleIdx="0" presStyleCnt="2"/>
      <dgm:spPr/>
    </dgm:pt>
    <dgm:pt modelId="{81A71FF2-05A7-4CEC-9EB0-2F3529D5E203}" type="pres">
      <dgm:prSet presAssocID="{8D8BE154-0A98-4F15-A010-E29F6041BC71}" presName="text" presStyleLbl="fgAcc0" presStyleIdx="0" presStyleCnt="2">
        <dgm:presLayoutVars>
          <dgm:chPref val="3"/>
        </dgm:presLayoutVars>
      </dgm:prSet>
      <dgm:spPr/>
    </dgm:pt>
    <dgm:pt modelId="{583A74CC-CEFA-4771-9A5C-C6BEAE047B10}" type="pres">
      <dgm:prSet presAssocID="{8D8BE154-0A98-4F15-A010-E29F6041BC71}" presName="hierChild2" presStyleCnt="0"/>
      <dgm:spPr/>
    </dgm:pt>
    <dgm:pt modelId="{A91E3DEB-3B09-44AB-9200-D8752D54D6AC}" type="pres">
      <dgm:prSet presAssocID="{F72ED64D-C7DE-4678-AB18-23DF5B179591}" presName="hierRoot1" presStyleCnt="0"/>
      <dgm:spPr/>
    </dgm:pt>
    <dgm:pt modelId="{F7B0C613-C5A9-4990-8E67-4D3D52947F9D}" type="pres">
      <dgm:prSet presAssocID="{F72ED64D-C7DE-4678-AB18-23DF5B179591}" presName="composite" presStyleCnt="0"/>
      <dgm:spPr/>
    </dgm:pt>
    <dgm:pt modelId="{0F38E9C0-129B-4F4C-99A2-F84B7DC85D9A}" type="pres">
      <dgm:prSet presAssocID="{F72ED64D-C7DE-4678-AB18-23DF5B179591}" presName="background" presStyleLbl="node0" presStyleIdx="1" presStyleCnt="2"/>
      <dgm:spPr/>
    </dgm:pt>
    <dgm:pt modelId="{25FF6008-E258-4C07-82A6-1DC1E0922097}" type="pres">
      <dgm:prSet presAssocID="{F72ED64D-C7DE-4678-AB18-23DF5B179591}" presName="text" presStyleLbl="fgAcc0" presStyleIdx="1" presStyleCnt="2">
        <dgm:presLayoutVars>
          <dgm:chPref val="3"/>
        </dgm:presLayoutVars>
      </dgm:prSet>
      <dgm:spPr/>
    </dgm:pt>
    <dgm:pt modelId="{23E6C5DB-8755-4E1B-B38B-744CD4A6FC7C}" type="pres">
      <dgm:prSet presAssocID="{F72ED64D-C7DE-4678-AB18-23DF5B179591}" presName="hierChild2" presStyleCnt="0"/>
      <dgm:spPr/>
    </dgm:pt>
  </dgm:ptLst>
  <dgm:cxnLst>
    <dgm:cxn modelId="{52A69904-3C1F-406E-9D05-EE22880787F2}" type="presOf" srcId="{8D8BE154-0A98-4F15-A010-E29F6041BC71}" destId="{81A71FF2-05A7-4CEC-9EB0-2F3529D5E203}" srcOrd="0" destOrd="0" presId="urn:microsoft.com/office/officeart/2005/8/layout/hierarchy1"/>
    <dgm:cxn modelId="{17784828-0952-4207-954D-5073F0DA67C9}" type="presOf" srcId="{7F13A8F2-4308-44DD-BF23-6C73C37C081B}" destId="{1BE9E658-64B2-4D2E-B282-71B457268AF8}" srcOrd="0" destOrd="0" presId="urn:microsoft.com/office/officeart/2005/8/layout/hierarchy1"/>
    <dgm:cxn modelId="{0DE00B37-95D5-40C0-971F-E1DB2E207516}" srcId="{7F13A8F2-4308-44DD-BF23-6C73C37C081B}" destId="{8D8BE154-0A98-4F15-A010-E29F6041BC71}" srcOrd="0" destOrd="0" parTransId="{BC20D90C-2667-4FBC-B4BE-7F83AB250EBC}" sibTransId="{8AD502F2-1FBF-4681-A3B9-6E41B6A7462E}"/>
    <dgm:cxn modelId="{2BE3DD4B-086C-48C4-A3B8-C5A91084D114}" type="presOf" srcId="{F72ED64D-C7DE-4678-AB18-23DF5B179591}" destId="{25FF6008-E258-4C07-82A6-1DC1E0922097}" srcOrd="0" destOrd="0" presId="urn:microsoft.com/office/officeart/2005/8/layout/hierarchy1"/>
    <dgm:cxn modelId="{007B65DE-66D7-451C-9D32-562AE52EBC39}" srcId="{7F13A8F2-4308-44DD-BF23-6C73C37C081B}" destId="{F72ED64D-C7DE-4678-AB18-23DF5B179591}" srcOrd="1" destOrd="0" parTransId="{0024905B-AA6C-4D0F-91F9-62F529B02931}" sibTransId="{5E5EE482-AB9C-42E7-9080-537434B64C0B}"/>
    <dgm:cxn modelId="{0D16F0AF-A898-4B59-BDEC-CAFDD8EF7F03}" type="presParOf" srcId="{1BE9E658-64B2-4D2E-B282-71B457268AF8}" destId="{7825E4FF-7981-467D-9BFB-E1519FF5D23E}" srcOrd="0" destOrd="0" presId="urn:microsoft.com/office/officeart/2005/8/layout/hierarchy1"/>
    <dgm:cxn modelId="{9C6359E7-EF87-4447-A92D-CEFA8BB971EF}" type="presParOf" srcId="{7825E4FF-7981-467D-9BFB-E1519FF5D23E}" destId="{AB907070-83EB-4F9A-86BC-C0D565C03345}" srcOrd="0" destOrd="0" presId="urn:microsoft.com/office/officeart/2005/8/layout/hierarchy1"/>
    <dgm:cxn modelId="{77A861CE-66F1-40B6-B19B-2DA923AE67E4}" type="presParOf" srcId="{AB907070-83EB-4F9A-86BC-C0D565C03345}" destId="{BF4339DF-07F0-4284-9A75-6F9B2151BF6C}" srcOrd="0" destOrd="0" presId="urn:microsoft.com/office/officeart/2005/8/layout/hierarchy1"/>
    <dgm:cxn modelId="{A613638D-2ABA-4CB9-BDA0-7B73198719C2}" type="presParOf" srcId="{AB907070-83EB-4F9A-86BC-C0D565C03345}" destId="{81A71FF2-05A7-4CEC-9EB0-2F3529D5E203}" srcOrd="1" destOrd="0" presId="urn:microsoft.com/office/officeart/2005/8/layout/hierarchy1"/>
    <dgm:cxn modelId="{9028C1D0-7161-4AEF-AE67-528D4885C0C6}" type="presParOf" srcId="{7825E4FF-7981-467D-9BFB-E1519FF5D23E}" destId="{583A74CC-CEFA-4771-9A5C-C6BEAE047B10}" srcOrd="1" destOrd="0" presId="urn:microsoft.com/office/officeart/2005/8/layout/hierarchy1"/>
    <dgm:cxn modelId="{86ECDB84-6173-4A17-A783-885277E34A01}" type="presParOf" srcId="{1BE9E658-64B2-4D2E-B282-71B457268AF8}" destId="{A91E3DEB-3B09-44AB-9200-D8752D54D6AC}" srcOrd="1" destOrd="0" presId="urn:microsoft.com/office/officeart/2005/8/layout/hierarchy1"/>
    <dgm:cxn modelId="{A2CD9F2F-B787-4D21-8EE6-4BC5A968868E}" type="presParOf" srcId="{A91E3DEB-3B09-44AB-9200-D8752D54D6AC}" destId="{F7B0C613-C5A9-4990-8E67-4D3D52947F9D}" srcOrd="0" destOrd="0" presId="urn:microsoft.com/office/officeart/2005/8/layout/hierarchy1"/>
    <dgm:cxn modelId="{F4ED2030-9831-45FD-A8D3-D6C0A7C70D7A}" type="presParOf" srcId="{F7B0C613-C5A9-4990-8E67-4D3D52947F9D}" destId="{0F38E9C0-129B-4F4C-99A2-F84B7DC85D9A}" srcOrd="0" destOrd="0" presId="urn:microsoft.com/office/officeart/2005/8/layout/hierarchy1"/>
    <dgm:cxn modelId="{A97B3CAE-84CE-4B7B-BB78-BCFE819FB889}" type="presParOf" srcId="{F7B0C613-C5A9-4990-8E67-4D3D52947F9D}" destId="{25FF6008-E258-4C07-82A6-1DC1E0922097}" srcOrd="1" destOrd="0" presId="urn:microsoft.com/office/officeart/2005/8/layout/hierarchy1"/>
    <dgm:cxn modelId="{12D559E0-B44F-4051-BAD2-157059A74773}" type="presParOf" srcId="{A91E3DEB-3B09-44AB-9200-D8752D54D6AC}" destId="{23E6C5DB-8755-4E1B-B38B-744CD4A6FC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DF002-1A9A-4EFC-8FEE-252600871778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64ACED-F3DA-4058-A1F7-8B3DDD7ED6B8}">
      <dgm:prSet/>
      <dgm:spPr/>
      <dgm:t>
        <a:bodyPr/>
        <a:lstStyle/>
        <a:p>
          <a:r>
            <a:rPr lang="el-GR"/>
            <a:t>ΦΑΣΗ</a:t>
          </a:r>
          <a:r>
            <a:rPr lang="en-GB"/>
            <a:t> 1: </a:t>
          </a:r>
          <a:r>
            <a:rPr lang="el-GR"/>
            <a:t>ΑΝΑΠΤΥΞΗ ΜΙΑΣ ΜΕΘΟΔΟΛΟΓΙΑΣ</a:t>
          </a:r>
          <a:endParaRPr lang="en-US"/>
        </a:p>
      </dgm:t>
    </dgm:pt>
    <dgm:pt modelId="{B418400B-32A6-4029-9D25-A11C537B335B}" type="parTrans" cxnId="{C720C9C5-F32C-4896-9C6D-F7C0A7F78415}">
      <dgm:prSet/>
      <dgm:spPr/>
      <dgm:t>
        <a:bodyPr/>
        <a:lstStyle/>
        <a:p>
          <a:endParaRPr lang="en-US"/>
        </a:p>
      </dgm:t>
    </dgm:pt>
    <dgm:pt modelId="{D5932324-C913-4F59-BAC8-626A78B54E46}" type="sibTrans" cxnId="{C720C9C5-F32C-4896-9C6D-F7C0A7F78415}">
      <dgm:prSet/>
      <dgm:spPr/>
      <dgm:t>
        <a:bodyPr/>
        <a:lstStyle/>
        <a:p>
          <a:endParaRPr lang="en-US"/>
        </a:p>
      </dgm:t>
    </dgm:pt>
    <dgm:pt modelId="{08ABB34E-74A4-44B5-A1E5-865E5F92432E}">
      <dgm:prSet/>
      <dgm:spPr/>
      <dgm:t>
        <a:bodyPr/>
        <a:lstStyle/>
        <a:p>
          <a:r>
            <a:rPr lang="el-GR"/>
            <a:t>ΦΑΣΗ</a:t>
          </a:r>
          <a:r>
            <a:rPr lang="en-GB"/>
            <a:t> 2: </a:t>
          </a:r>
          <a:r>
            <a:rPr lang="el-GR"/>
            <a:t>ΕΚΠΑΙΔΕΥΣΗ ΕΚΠΑΙΔΕΥΤΩΝ</a:t>
          </a:r>
          <a:endParaRPr lang="en-US"/>
        </a:p>
      </dgm:t>
    </dgm:pt>
    <dgm:pt modelId="{7587DCC6-0E0B-4A0C-918F-F47BF94DC606}" type="parTrans" cxnId="{42837636-D496-4BDE-AB43-75026C4AD865}">
      <dgm:prSet/>
      <dgm:spPr/>
      <dgm:t>
        <a:bodyPr/>
        <a:lstStyle/>
        <a:p>
          <a:endParaRPr lang="en-US"/>
        </a:p>
      </dgm:t>
    </dgm:pt>
    <dgm:pt modelId="{218A2CFC-A201-496D-B610-B1A192E4FCF9}" type="sibTrans" cxnId="{42837636-D496-4BDE-AB43-75026C4AD865}">
      <dgm:prSet/>
      <dgm:spPr/>
      <dgm:t>
        <a:bodyPr/>
        <a:lstStyle/>
        <a:p>
          <a:endParaRPr lang="en-US"/>
        </a:p>
      </dgm:t>
    </dgm:pt>
    <dgm:pt modelId="{FE256894-C600-4DB7-9AAB-F7C6EEBDF487}">
      <dgm:prSet/>
      <dgm:spPr/>
      <dgm:t>
        <a:bodyPr/>
        <a:lstStyle/>
        <a:p>
          <a:r>
            <a:rPr lang="el-GR"/>
            <a:t>ΦΑΣΗ</a:t>
          </a:r>
          <a:r>
            <a:rPr lang="en-GB"/>
            <a:t> 3: </a:t>
          </a:r>
          <a:r>
            <a:rPr lang="el-GR"/>
            <a:t>ΕΚΠΑΙΔΕΥΣΗ ΕΚΠΑΙΔΕΥΤΙΚΩΝ</a:t>
          </a:r>
          <a:endParaRPr lang="en-US"/>
        </a:p>
      </dgm:t>
    </dgm:pt>
    <dgm:pt modelId="{2D8EA1E3-1277-4E0F-BD86-2410AF949A2C}" type="parTrans" cxnId="{8E520F05-5C0D-40D9-A468-AB1BB7A87D8A}">
      <dgm:prSet/>
      <dgm:spPr/>
      <dgm:t>
        <a:bodyPr/>
        <a:lstStyle/>
        <a:p>
          <a:endParaRPr lang="en-US"/>
        </a:p>
      </dgm:t>
    </dgm:pt>
    <dgm:pt modelId="{1E555C0D-36E9-4DF9-A873-01BFC6E39EAC}" type="sibTrans" cxnId="{8E520F05-5C0D-40D9-A468-AB1BB7A87D8A}">
      <dgm:prSet/>
      <dgm:spPr/>
      <dgm:t>
        <a:bodyPr/>
        <a:lstStyle/>
        <a:p>
          <a:endParaRPr lang="en-US"/>
        </a:p>
      </dgm:t>
    </dgm:pt>
    <dgm:pt modelId="{EDD0446D-0BFE-4ADC-9E52-9CF1CBF7ACAC}">
      <dgm:prSet/>
      <dgm:spPr/>
      <dgm:t>
        <a:bodyPr/>
        <a:lstStyle/>
        <a:p>
          <a:r>
            <a:rPr lang="el-GR"/>
            <a:t>ΦΑΣΗ</a:t>
          </a:r>
          <a:r>
            <a:rPr lang="en-GB"/>
            <a:t> 4: </a:t>
          </a:r>
          <a:r>
            <a:rPr lang="el-GR"/>
            <a:t>ΥΛΟΠΟΙΗΣΗ ΣΤΗΝ ΤΑΞΗ</a:t>
          </a:r>
          <a:endParaRPr lang="en-US"/>
        </a:p>
      </dgm:t>
    </dgm:pt>
    <dgm:pt modelId="{064C4907-E4BC-49AD-8E7A-0DC1207D4092}" type="parTrans" cxnId="{30134A53-9652-4058-89FB-0192E724D8B8}">
      <dgm:prSet/>
      <dgm:spPr/>
      <dgm:t>
        <a:bodyPr/>
        <a:lstStyle/>
        <a:p>
          <a:endParaRPr lang="en-US"/>
        </a:p>
      </dgm:t>
    </dgm:pt>
    <dgm:pt modelId="{54BCDA41-5E75-410D-B488-936FBED218F1}" type="sibTrans" cxnId="{30134A53-9652-4058-89FB-0192E724D8B8}">
      <dgm:prSet/>
      <dgm:spPr/>
      <dgm:t>
        <a:bodyPr/>
        <a:lstStyle/>
        <a:p>
          <a:endParaRPr lang="en-US"/>
        </a:p>
      </dgm:t>
    </dgm:pt>
    <dgm:pt modelId="{67DD4359-27BA-4F89-A591-3A220A49A3AB}">
      <dgm:prSet/>
      <dgm:spPr/>
      <dgm:t>
        <a:bodyPr/>
        <a:lstStyle/>
        <a:p>
          <a:r>
            <a:rPr lang="el-GR"/>
            <a:t>ΦΑΣΗ</a:t>
          </a:r>
          <a:r>
            <a:rPr lang="en-GB"/>
            <a:t> 5: </a:t>
          </a:r>
          <a:r>
            <a:rPr lang="el-GR"/>
            <a:t>ΔΡΑΣΕΙΣ ΔΙΑΧΥΣΗΣ</a:t>
          </a:r>
          <a:endParaRPr lang="en-US"/>
        </a:p>
      </dgm:t>
    </dgm:pt>
    <dgm:pt modelId="{B8B837D9-2209-41FD-B21A-2D85CDD0AF9A}" type="parTrans" cxnId="{00EA25CC-0E48-4024-BA8A-EA3527E05287}">
      <dgm:prSet/>
      <dgm:spPr/>
      <dgm:t>
        <a:bodyPr/>
        <a:lstStyle/>
        <a:p>
          <a:endParaRPr lang="en-US"/>
        </a:p>
      </dgm:t>
    </dgm:pt>
    <dgm:pt modelId="{AFB4D0D3-3CFD-48F9-B567-EAC31376FF6D}" type="sibTrans" cxnId="{00EA25CC-0E48-4024-BA8A-EA3527E05287}">
      <dgm:prSet/>
      <dgm:spPr/>
      <dgm:t>
        <a:bodyPr/>
        <a:lstStyle/>
        <a:p>
          <a:endParaRPr lang="en-US"/>
        </a:p>
      </dgm:t>
    </dgm:pt>
    <dgm:pt modelId="{36DE5DFB-9B0D-4085-9A66-763EF79BC45A}" type="pres">
      <dgm:prSet presAssocID="{B39DF002-1A9A-4EFC-8FEE-252600871778}" presName="diagram" presStyleCnt="0">
        <dgm:presLayoutVars>
          <dgm:dir/>
          <dgm:resizeHandles val="exact"/>
        </dgm:presLayoutVars>
      </dgm:prSet>
      <dgm:spPr/>
    </dgm:pt>
    <dgm:pt modelId="{3A3D6391-6AE9-4B06-B592-DC57C1484BF2}" type="pres">
      <dgm:prSet presAssocID="{EC64ACED-F3DA-4058-A1F7-8B3DDD7ED6B8}" presName="node" presStyleLbl="node1" presStyleIdx="0" presStyleCnt="5">
        <dgm:presLayoutVars>
          <dgm:bulletEnabled val="1"/>
        </dgm:presLayoutVars>
      </dgm:prSet>
      <dgm:spPr/>
    </dgm:pt>
    <dgm:pt modelId="{878F643B-A7AE-49D5-9ADF-0FBA41535D48}" type="pres">
      <dgm:prSet presAssocID="{D5932324-C913-4F59-BAC8-626A78B54E46}" presName="sibTrans" presStyleLbl="sibTrans2D1" presStyleIdx="0" presStyleCnt="4"/>
      <dgm:spPr/>
    </dgm:pt>
    <dgm:pt modelId="{6507209F-DC89-42F9-A847-6615573B6CEA}" type="pres">
      <dgm:prSet presAssocID="{D5932324-C913-4F59-BAC8-626A78B54E46}" presName="connectorText" presStyleLbl="sibTrans2D1" presStyleIdx="0" presStyleCnt="4"/>
      <dgm:spPr/>
    </dgm:pt>
    <dgm:pt modelId="{FBF600ED-FA2D-4669-BA18-83EB07CAF59A}" type="pres">
      <dgm:prSet presAssocID="{08ABB34E-74A4-44B5-A1E5-865E5F92432E}" presName="node" presStyleLbl="node1" presStyleIdx="1" presStyleCnt="5">
        <dgm:presLayoutVars>
          <dgm:bulletEnabled val="1"/>
        </dgm:presLayoutVars>
      </dgm:prSet>
      <dgm:spPr/>
    </dgm:pt>
    <dgm:pt modelId="{7EEBE99A-B859-41DD-BB01-9C8EB3B5192A}" type="pres">
      <dgm:prSet presAssocID="{218A2CFC-A201-496D-B610-B1A192E4FCF9}" presName="sibTrans" presStyleLbl="sibTrans2D1" presStyleIdx="1" presStyleCnt="4"/>
      <dgm:spPr/>
    </dgm:pt>
    <dgm:pt modelId="{18865F27-0723-4138-9244-27EC550E33D1}" type="pres">
      <dgm:prSet presAssocID="{218A2CFC-A201-496D-B610-B1A192E4FCF9}" presName="connectorText" presStyleLbl="sibTrans2D1" presStyleIdx="1" presStyleCnt="4"/>
      <dgm:spPr/>
    </dgm:pt>
    <dgm:pt modelId="{60A14179-D153-451F-8A74-DE1D5FA38D8C}" type="pres">
      <dgm:prSet presAssocID="{FE256894-C600-4DB7-9AAB-F7C6EEBDF487}" presName="node" presStyleLbl="node1" presStyleIdx="2" presStyleCnt="5">
        <dgm:presLayoutVars>
          <dgm:bulletEnabled val="1"/>
        </dgm:presLayoutVars>
      </dgm:prSet>
      <dgm:spPr/>
    </dgm:pt>
    <dgm:pt modelId="{CD80DBCA-5064-4C3A-A915-3F27A12C9EBE}" type="pres">
      <dgm:prSet presAssocID="{1E555C0D-36E9-4DF9-A873-01BFC6E39EAC}" presName="sibTrans" presStyleLbl="sibTrans2D1" presStyleIdx="2" presStyleCnt="4"/>
      <dgm:spPr/>
    </dgm:pt>
    <dgm:pt modelId="{7A83A369-DB93-4306-95E8-4C1CE0A3576C}" type="pres">
      <dgm:prSet presAssocID="{1E555C0D-36E9-4DF9-A873-01BFC6E39EAC}" presName="connectorText" presStyleLbl="sibTrans2D1" presStyleIdx="2" presStyleCnt="4"/>
      <dgm:spPr/>
    </dgm:pt>
    <dgm:pt modelId="{7A98D41E-2ED5-4384-9225-B188B61CD7DC}" type="pres">
      <dgm:prSet presAssocID="{EDD0446D-0BFE-4ADC-9E52-9CF1CBF7ACAC}" presName="node" presStyleLbl="node1" presStyleIdx="3" presStyleCnt="5">
        <dgm:presLayoutVars>
          <dgm:bulletEnabled val="1"/>
        </dgm:presLayoutVars>
      </dgm:prSet>
      <dgm:spPr/>
    </dgm:pt>
    <dgm:pt modelId="{B1D473E4-CE04-4837-95F9-240C8ADF00B5}" type="pres">
      <dgm:prSet presAssocID="{54BCDA41-5E75-410D-B488-936FBED218F1}" presName="sibTrans" presStyleLbl="sibTrans2D1" presStyleIdx="3" presStyleCnt="4"/>
      <dgm:spPr/>
    </dgm:pt>
    <dgm:pt modelId="{72FF96E1-A056-403B-AADB-4D25EB20B20B}" type="pres">
      <dgm:prSet presAssocID="{54BCDA41-5E75-410D-B488-936FBED218F1}" presName="connectorText" presStyleLbl="sibTrans2D1" presStyleIdx="3" presStyleCnt="4"/>
      <dgm:spPr/>
    </dgm:pt>
    <dgm:pt modelId="{2681FABC-0B98-49EC-9827-D412D621EDA3}" type="pres">
      <dgm:prSet presAssocID="{67DD4359-27BA-4F89-A591-3A220A49A3AB}" presName="node" presStyleLbl="node1" presStyleIdx="4" presStyleCnt="5">
        <dgm:presLayoutVars>
          <dgm:bulletEnabled val="1"/>
        </dgm:presLayoutVars>
      </dgm:prSet>
      <dgm:spPr/>
    </dgm:pt>
  </dgm:ptLst>
  <dgm:cxnLst>
    <dgm:cxn modelId="{6BD47904-C64A-4DC0-881B-36F666519CC6}" type="presOf" srcId="{08ABB34E-74A4-44B5-A1E5-865E5F92432E}" destId="{FBF600ED-FA2D-4669-BA18-83EB07CAF59A}" srcOrd="0" destOrd="0" presId="urn:microsoft.com/office/officeart/2005/8/layout/process5"/>
    <dgm:cxn modelId="{8E520F05-5C0D-40D9-A468-AB1BB7A87D8A}" srcId="{B39DF002-1A9A-4EFC-8FEE-252600871778}" destId="{FE256894-C600-4DB7-9AAB-F7C6EEBDF487}" srcOrd="2" destOrd="0" parTransId="{2D8EA1E3-1277-4E0F-BD86-2410AF949A2C}" sibTransId="{1E555C0D-36E9-4DF9-A873-01BFC6E39EAC}"/>
    <dgm:cxn modelId="{EA2A1712-E712-4120-82EA-25D87F394686}" type="presOf" srcId="{1E555C0D-36E9-4DF9-A873-01BFC6E39EAC}" destId="{7A83A369-DB93-4306-95E8-4C1CE0A3576C}" srcOrd="1" destOrd="0" presId="urn:microsoft.com/office/officeart/2005/8/layout/process5"/>
    <dgm:cxn modelId="{508DDC13-C92C-4425-8845-95B943A48A4C}" type="presOf" srcId="{EC64ACED-F3DA-4058-A1F7-8B3DDD7ED6B8}" destId="{3A3D6391-6AE9-4B06-B592-DC57C1484BF2}" srcOrd="0" destOrd="0" presId="urn:microsoft.com/office/officeart/2005/8/layout/process5"/>
    <dgm:cxn modelId="{42837636-D496-4BDE-AB43-75026C4AD865}" srcId="{B39DF002-1A9A-4EFC-8FEE-252600871778}" destId="{08ABB34E-74A4-44B5-A1E5-865E5F92432E}" srcOrd="1" destOrd="0" parTransId="{7587DCC6-0E0B-4A0C-918F-F47BF94DC606}" sibTransId="{218A2CFC-A201-496D-B610-B1A192E4FCF9}"/>
    <dgm:cxn modelId="{03430865-2272-4E5B-8DF3-580CDA5F7CAA}" type="presOf" srcId="{218A2CFC-A201-496D-B610-B1A192E4FCF9}" destId="{7EEBE99A-B859-41DD-BB01-9C8EB3B5192A}" srcOrd="0" destOrd="0" presId="urn:microsoft.com/office/officeart/2005/8/layout/process5"/>
    <dgm:cxn modelId="{87914467-09C5-41E2-91EE-A973D212CE85}" type="presOf" srcId="{1E555C0D-36E9-4DF9-A873-01BFC6E39EAC}" destId="{CD80DBCA-5064-4C3A-A915-3F27A12C9EBE}" srcOrd="0" destOrd="0" presId="urn:microsoft.com/office/officeart/2005/8/layout/process5"/>
    <dgm:cxn modelId="{30134A53-9652-4058-89FB-0192E724D8B8}" srcId="{B39DF002-1A9A-4EFC-8FEE-252600871778}" destId="{EDD0446D-0BFE-4ADC-9E52-9CF1CBF7ACAC}" srcOrd="3" destOrd="0" parTransId="{064C4907-E4BC-49AD-8E7A-0DC1207D4092}" sibTransId="{54BCDA41-5E75-410D-B488-936FBED218F1}"/>
    <dgm:cxn modelId="{7142AC7C-170D-43BC-92CE-5FE5828CB249}" type="presOf" srcId="{54BCDA41-5E75-410D-B488-936FBED218F1}" destId="{B1D473E4-CE04-4837-95F9-240C8ADF00B5}" srcOrd="0" destOrd="0" presId="urn:microsoft.com/office/officeart/2005/8/layout/process5"/>
    <dgm:cxn modelId="{3FAA3E90-F594-4D63-8F53-50C0253C5B64}" type="presOf" srcId="{FE256894-C600-4DB7-9AAB-F7C6EEBDF487}" destId="{60A14179-D153-451F-8A74-DE1D5FA38D8C}" srcOrd="0" destOrd="0" presId="urn:microsoft.com/office/officeart/2005/8/layout/process5"/>
    <dgm:cxn modelId="{83BAFD9E-AB13-48B2-A09E-7DFC7A65983E}" type="presOf" srcId="{EDD0446D-0BFE-4ADC-9E52-9CF1CBF7ACAC}" destId="{7A98D41E-2ED5-4384-9225-B188B61CD7DC}" srcOrd="0" destOrd="0" presId="urn:microsoft.com/office/officeart/2005/8/layout/process5"/>
    <dgm:cxn modelId="{789987A2-0AF7-4457-919A-0F8E73E36ED8}" type="presOf" srcId="{54BCDA41-5E75-410D-B488-936FBED218F1}" destId="{72FF96E1-A056-403B-AADB-4D25EB20B20B}" srcOrd="1" destOrd="0" presId="urn:microsoft.com/office/officeart/2005/8/layout/process5"/>
    <dgm:cxn modelId="{C720C9C5-F32C-4896-9C6D-F7C0A7F78415}" srcId="{B39DF002-1A9A-4EFC-8FEE-252600871778}" destId="{EC64ACED-F3DA-4058-A1F7-8B3DDD7ED6B8}" srcOrd="0" destOrd="0" parTransId="{B418400B-32A6-4029-9D25-A11C537B335B}" sibTransId="{D5932324-C913-4F59-BAC8-626A78B54E46}"/>
    <dgm:cxn modelId="{00EA25CC-0E48-4024-BA8A-EA3527E05287}" srcId="{B39DF002-1A9A-4EFC-8FEE-252600871778}" destId="{67DD4359-27BA-4F89-A591-3A220A49A3AB}" srcOrd="4" destOrd="0" parTransId="{B8B837D9-2209-41FD-B21A-2D85CDD0AF9A}" sibTransId="{AFB4D0D3-3CFD-48F9-B567-EAC31376FF6D}"/>
    <dgm:cxn modelId="{F06130CD-E2AD-418D-948A-5A97E1C13CEB}" type="presOf" srcId="{B39DF002-1A9A-4EFC-8FEE-252600871778}" destId="{36DE5DFB-9B0D-4085-9A66-763EF79BC45A}" srcOrd="0" destOrd="0" presId="urn:microsoft.com/office/officeart/2005/8/layout/process5"/>
    <dgm:cxn modelId="{3E2BBECE-1E20-498A-87F1-83B361F0B900}" type="presOf" srcId="{D5932324-C913-4F59-BAC8-626A78B54E46}" destId="{6507209F-DC89-42F9-A847-6615573B6CEA}" srcOrd="1" destOrd="0" presId="urn:microsoft.com/office/officeart/2005/8/layout/process5"/>
    <dgm:cxn modelId="{FBE904D5-5D68-47A2-A3AF-60F37578E623}" type="presOf" srcId="{67DD4359-27BA-4F89-A591-3A220A49A3AB}" destId="{2681FABC-0B98-49EC-9827-D412D621EDA3}" srcOrd="0" destOrd="0" presId="urn:microsoft.com/office/officeart/2005/8/layout/process5"/>
    <dgm:cxn modelId="{89516AF0-9B83-49AE-877D-512AA29ECF4F}" type="presOf" srcId="{218A2CFC-A201-496D-B610-B1A192E4FCF9}" destId="{18865F27-0723-4138-9244-27EC550E33D1}" srcOrd="1" destOrd="0" presId="urn:microsoft.com/office/officeart/2005/8/layout/process5"/>
    <dgm:cxn modelId="{76EA79F9-9761-4E83-8DFC-A78CF2CF735B}" type="presOf" srcId="{D5932324-C913-4F59-BAC8-626A78B54E46}" destId="{878F643B-A7AE-49D5-9ADF-0FBA41535D48}" srcOrd="0" destOrd="0" presId="urn:microsoft.com/office/officeart/2005/8/layout/process5"/>
    <dgm:cxn modelId="{1D66F075-5F44-4358-81A8-92F23DE59678}" type="presParOf" srcId="{36DE5DFB-9B0D-4085-9A66-763EF79BC45A}" destId="{3A3D6391-6AE9-4B06-B592-DC57C1484BF2}" srcOrd="0" destOrd="0" presId="urn:microsoft.com/office/officeart/2005/8/layout/process5"/>
    <dgm:cxn modelId="{CAC0AB7F-BE5F-4079-9255-DE238E7BBC20}" type="presParOf" srcId="{36DE5DFB-9B0D-4085-9A66-763EF79BC45A}" destId="{878F643B-A7AE-49D5-9ADF-0FBA41535D48}" srcOrd="1" destOrd="0" presId="urn:microsoft.com/office/officeart/2005/8/layout/process5"/>
    <dgm:cxn modelId="{AB1F7A4A-11BD-4DDA-92E1-D0BF4301F2BB}" type="presParOf" srcId="{878F643B-A7AE-49D5-9ADF-0FBA41535D48}" destId="{6507209F-DC89-42F9-A847-6615573B6CEA}" srcOrd="0" destOrd="0" presId="urn:microsoft.com/office/officeart/2005/8/layout/process5"/>
    <dgm:cxn modelId="{59FB569A-E3EE-4362-9858-A31090076B6C}" type="presParOf" srcId="{36DE5DFB-9B0D-4085-9A66-763EF79BC45A}" destId="{FBF600ED-FA2D-4669-BA18-83EB07CAF59A}" srcOrd="2" destOrd="0" presId="urn:microsoft.com/office/officeart/2005/8/layout/process5"/>
    <dgm:cxn modelId="{E6539E77-E8FE-47B0-9859-83C6CBCF6B7D}" type="presParOf" srcId="{36DE5DFB-9B0D-4085-9A66-763EF79BC45A}" destId="{7EEBE99A-B859-41DD-BB01-9C8EB3B5192A}" srcOrd="3" destOrd="0" presId="urn:microsoft.com/office/officeart/2005/8/layout/process5"/>
    <dgm:cxn modelId="{75119EBD-41D2-467F-A456-EA7CF5842261}" type="presParOf" srcId="{7EEBE99A-B859-41DD-BB01-9C8EB3B5192A}" destId="{18865F27-0723-4138-9244-27EC550E33D1}" srcOrd="0" destOrd="0" presId="urn:microsoft.com/office/officeart/2005/8/layout/process5"/>
    <dgm:cxn modelId="{472035AA-1721-4F1D-B491-07D45F7094B3}" type="presParOf" srcId="{36DE5DFB-9B0D-4085-9A66-763EF79BC45A}" destId="{60A14179-D153-451F-8A74-DE1D5FA38D8C}" srcOrd="4" destOrd="0" presId="urn:microsoft.com/office/officeart/2005/8/layout/process5"/>
    <dgm:cxn modelId="{D76F3319-F06F-4C92-9B93-9A86B7971B6A}" type="presParOf" srcId="{36DE5DFB-9B0D-4085-9A66-763EF79BC45A}" destId="{CD80DBCA-5064-4C3A-A915-3F27A12C9EBE}" srcOrd="5" destOrd="0" presId="urn:microsoft.com/office/officeart/2005/8/layout/process5"/>
    <dgm:cxn modelId="{4D698571-769F-43EC-8FD2-D6CD12A7A9D8}" type="presParOf" srcId="{CD80DBCA-5064-4C3A-A915-3F27A12C9EBE}" destId="{7A83A369-DB93-4306-95E8-4C1CE0A3576C}" srcOrd="0" destOrd="0" presId="urn:microsoft.com/office/officeart/2005/8/layout/process5"/>
    <dgm:cxn modelId="{494E779F-81F5-4DD6-A26C-978247FC89A2}" type="presParOf" srcId="{36DE5DFB-9B0D-4085-9A66-763EF79BC45A}" destId="{7A98D41E-2ED5-4384-9225-B188B61CD7DC}" srcOrd="6" destOrd="0" presId="urn:microsoft.com/office/officeart/2005/8/layout/process5"/>
    <dgm:cxn modelId="{E2AAF8AD-4E72-4A1B-8AE3-C1E1E9F4D404}" type="presParOf" srcId="{36DE5DFB-9B0D-4085-9A66-763EF79BC45A}" destId="{B1D473E4-CE04-4837-95F9-240C8ADF00B5}" srcOrd="7" destOrd="0" presId="urn:microsoft.com/office/officeart/2005/8/layout/process5"/>
    <dgm:cxn modelId="{966A0D90-8863-4892-B457-228A652FADE3}" type="presParOf" srcId="{B1D473E4-CE04-4837-95F9-240C8ADF00B5}" destId="{72FF96E1-A056-403B-AADB-4D25EB20B20B}" srcOrd="0" destOrd="0" presId="urn:microsoft.com/office/officeart/2005/8/layout/process5"/>
    <dgm:cxn modelId="{6BCD3A5B-B4AE-46A2-A4DA-B833B60E5057}" type="presParOf" srcId="{36DE5DFB-9B0D-4085-9A66-763EF79BC45A}" destId="{2681FABC-0B98-49EC-9827-D412D621EDA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339DF-07F0-4284-9A75-6F9B2151BF6C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A71FF2-05A7-4CEC-9EB0-2F3529D5E203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/>
            <a:t>Αύξηση της δυνατότητας των εκπαιδευτικών της δευτεροβάθμιας να χρησιμοποιούν μεθόδους με βάση την τέχνη στα πλαίσια μιας ολοκληρωμένης προσέγγισης για να προσεγγίσουν κοινωνικά και πολιτικά θέματα </a:t>
          </a:r>
          <a:endParaRPr lang="en-US" sz="1800" kern="1200"/>
        </a:p>
      </dsp:txBody>
      <dsp:txXfrm>
        <a:off x="988134" y="497231"/>
        <a:ext cx="3848361" cy="2389442"/>
      </dsp:txXfrm>
    </dsp:sp>
    <dsp:sp modelId="{0F38E9C0-129B-4F4C-99A2-F84B7DC85D9A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FF6008-E258-4C07-82A6-1DC1E0922097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baseline="0"/>
            <a:t>Αύξηση του ενδιαφέροντος των μαθητών σε κοινωνικά και πολιτικά θέματα και την τέχνη </a:t>
          </a:r>
          <a:endParaRPr lang="en-US" sz="1800" kern="1200"/>
        </a:p>
      </dsp:txBody>
      <dsp:txXfrm>
        <a:off x="5873405" y="497231"/>
        <a:ext cx="3848361" cy="2389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6391-6AE9-4B06-B592-DC57C1484BF2}">
      <dsp:nvSpPr>
        <dsp:cNvPr id="0" name=""/>
        <dsp:cNvSpPr/>
      </dsp:nvSpPr>
      <dsp:spPr>
        <a:xfrm>
          <a:off x="157981" y="1404"/>
          <a:ext cx="2281958" cy="136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ΦΑΣΗ</a:t>
          </a:r>
          <a:r>
            <a:rPr lang="en-GB" sz="1900" kern="1200"/>
            <a:t> 1: </a:t>
          </a:r>
          <a:r>
            <a:rPr lang="el-GR" sz="1900" kern="1200"/>
            <a:t>ΑΝΑΠΤΥΞΗ ΜΙΑΣ ΜΕΘΟΔΟΛΟΓΙΑΣ</a:t>
          </a:r>
          <a:endParaRPr lang="en-US" sz="1900" kern="1200"/>
        </a:p>
      </dsp:txBody>
      <dsp:txXfrm>
        <a:off x="198083" y="41506"/>
        <a:ext cx="2201754" cy="1288970"/>
      </dsp:txXfrm>
    </dsp:sp>
    <dsp:sp modelId="{878F643B-A7AE-49D5-9ADF-0FBA41535D48}">
      <dsp:nvSpPr>
        <dsp:cNvPr id="0" name=""/>
        <dsp:cNvSpPr/>
      </dsp:nvSpPr>
      <dsp:spPr>
        <a:xfrm>
          <a:off x="2640752" y="403028"/>
          <a:ext cx="483775" cy="565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40752" y="516213"/>
        <a:ext cx="338643" cy="339555"/>
      </dsp:txXfrm>
    </dsp:sp>
    <dsp:sp modelId="{FBF600ED-FA2D-4669-BA18-83EB07CAF59A}">
      <dsp:nvSpPr>
        <dsp:cNvPr id="0" name=""/>
        <dsp:cNvSpPr/>
      </dsp:nvSpPr>
      <dsp:spPr>
        <a:xfrm>
          <a:off x="3352722" y="1404"/>
          <a:ext cx="2281958" cy="136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ΦΑΣΗ</a:t>
          </a:r>
          <a:r>
            <a:rPr lang="en-GB" sz="1900" kern="1200"/>
            <a:t> 2: </a:t>
          </a:r>
          <a:r>
            <a:rPr lang="el-GR" sz="1900" kern="1200"/>
            <a:t>ΕΚΠΑΙΔΕΥΣΗ ΕΚΠΑΙΔΕΥΤΩΝ</a:t>
          </a:r>
          <a:endParaRPr lang="en-US" sz="1900" kern="1200"/>
        </a:p>
      </dsp:txBody>
      <dsp:txXfrm>
        <a:off x="3392824" y="41506"/>
        <a:ext cx="2201754" cy="1288970"/>
      </dsp:txXfrm>
    </dsp:sp>
    <dsp:sp modelId="{7EEBE99A-B859-41DD-BB01-9C8EB3B5192A}">
      <dsp:nvSpPr>
        <dsp:cNvPr id="0" name=""/>
        <dsp:cNvSpPr/>
      </dsp:nvSpPr>
      <dsp:spPr>
        <a:xfrm>
          <a:off x="5835493" y="403028"/>
          <a:ext cx="483775" cy="565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835493" y="516213"/>
        <a:ext cx="338643" cy="339555"/>
      </dsp:txXfrm>
    </dsp:sp>
    <dsp:sp modelId="{60A14179-D153-451F-8A74-DE1D5FA38D8C}">
      <dsp:nvSpPr>
        <dsp:cNvPr id="0" name=""/>
        <dsp:cNvSpPr/>
      </dsp:nvSpPr>
      <dsp:spPr>
        <a:xfrm>
          <a:off x="6547464" y="1404"/>
          <a:ext cx="2281958" cy="136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ΦΑΣΗ</a:t>
          </a:r>
          <a:r>
            <a:rPr lang="en-GB" sz="1900" kern="1200"/>
            <a:t> 3: </a:t>
          </a:r>
          <a:r>
            <a:rPr lang="el-GR" sz="1900" kern="1200"/>
            <a:t>ΕΚΠΑΙΔΕΥΣΗ ΕΚΠΑΙΔΕΥΤΙΚΩΝ</a:t>
          </a:r>
          <a:endParaRPr lang="en-US" sz="1900" kern="1200"/>
        </a:p>
      </dsp:txBody>
      <dsp:txXfrm>
        <a:off x="6587566" y="41506"/>
        <a:ext cx="2201754" cy="1288970"/>
      </dsp:txXfrm>
    </dsp:sp>
    <dsp:sp modelId="{CD80DBCA-5064-4C3A-A915-3F27A12C9EBE}">
      <dsp:nvSpPr>
        <dsp:cNvPr id="0" name=""/>
        <dsp:cNvSpPr/>
      </dsp:nvSpPr>
      <dsp:spPr>
        <a:xfrm rot="5400000">
          <a:off x="7446555" y="1530315"/>
          <a:ext cx="483775" cy="565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7518665" y="1571390"/>
        <a:ext cx="339555" cy="338643"/>
      </dsp:txXfrm>
    </dsp:sp>
    <dsp:sp modelId="{7A98D41E-2ED5-4384-9225-B188B61CD7DC}">
      <dsp:nvSpPr>
        <dsp:cNvPr id="0" name=""/>
        <dsp:cNvSpPr/>
      </dsp:nvSpPr>
      <dsp:spPr>
        <a:xfrm>
          <a:off x="6547464" y="2283362"/>
          <a:ext cx="2281958" cy="136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ΦΑΣΗ</a:t>
          </a:r>
          <a:r>
            <a:rPr lang="en-GB" sz="1900" kern="1200"/>
            <a:t> 4: </a:t>
          </a:r>
          <a:r>
            <a:rPr lang="el-GR" sz="1900" kern="1200"/>
            <a:t>ΥΛΟΠΟΙΗΣΗ ΣΤΗΝ ΤΑΞΗ</a:t>
          </a:r>
          <a:endParaRPr lang="en-US" sz="1900" kern="1200"/>
        </a:p>
      </dsp:txBody>
      <dsp:txXfrm>
        <a:off x="6587566" y="2323464"/>
        <a:ext cx="2201754" cy="1288970"/>
      </dsp:txXfrm>
    </dsp:sp>
    <dsp:sp modelId="{B1D473E4-CE04-4837-95F9-240C8ADF00B5}">
      <dsp:nvSpPr>
        <dsp:cNvPr id="0" name=""/>
        <dsp:cNvSpPr/>
      </dsp:nvSpPr>
      <dsp:spPr>
        <a:xfrm rot="10800000">
          <a:off x="5862876" y="2684986"/>
          <a:ext cx="483775" cy="565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008008" y="2798171"/>
        <a:ext cx="338643" cy="339555"/>
      </dsp:txXfrm>
    </dsp:sp>
    <dsp:sp modelId="{2681FABC-0B98-49EC-9827-D412D621EDA3}">
      <dsp:nvSpPr>
        <dsp:cNvPr id="0" name=""/>
        <dsp:cNvSpPr/>
      </dsp:nvSpPr>
      <dsp:spPr>
        <a:xfrm>
          <a:off x="3352722" y="2283362"/>
          <a:ext cx="2281958" cy="1369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ΦΑΣΗ</a:t>
          </a:r>
          <a:r>
            <a:rPr lang="en-GB" sz="1900" kern="1200"/>
            <a:t> 5: </a:t>
          </a:r>
          <a:r>
            <a:rPr lang="el-GR" sz="1900" kern="1200"/>
            <a:t>ΔΡΑΣΕΙΣ ΔΙΑΧΥΣΗΣ</a:t>
          </a:r>
          <a:endParaRPr lang="en-US" sz="1900" kern="1200"/>
        </a:p>
      </dsp:txBody>
      <dsp:txXfrm>
        <a:off x="3392824" y="2323464"/>
        <a:ext cx="2201754" cy="128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1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66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92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08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3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68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67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50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99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60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81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5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0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90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7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0F4E6-5496-48CE-8EE0-3ADB25FBAE42}" type="datetimeFigureOut">
              <a:rPr lang="el-GR" smtClean="0"/>
              <a:t>13/10/2023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8F4608-7AE2-46C1-83E5-07EC7A6BCF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eda-projec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FFCB0A-A21A-4D0F-AE1C-6EC8ED79A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DDC0B-F2D9-4A55-A60C-E0532B46C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0C4C88B-2AA4-43CA-9F8F-3FB2B5D7D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E062DFF-2E6B-420E-AEFE-FB8082B29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7DD0A2B-B295-4280-B8DA-0DC58312C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3B6198C-5321-4CBD-A21D-B413234BF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A21CB5E-7E99-4448-8DD0-FA87EAC3C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675BC7F-097E-4C82-8B98-05F11E34F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F36D428-039F-4D57-83E9-C9E49A8EE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C846992-7277-412B-8F89-BF12BBBBE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FFB1517-7128-4059-90D1-7FE4A515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835D29-A969-4B36-823D-204135853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E513FF63-116C-4620-AA46-03788BE5F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F361EF8-880C-41F9-8051-9F05A8C20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82170B-DA8E-D7DA-C27D-B5D3C64E6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529540"/>
            <a:ext cx="8915399" cy="1162423"/>
          </a:xfrm>
        </p:spPr>
        <p:txBody>
          <a:bodyPr>
            <a:normAutofit/>
          </a:bodyPr>
          <a:lstStyle/>
          <a:p>
            <a:r>
              <a:rPr lang="en-GB" dirty="0"/>
              <a:t>HEDA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1EB9FC-AAF9-61D1-9B1F-61C6E2948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696711"/>
            <a:ext cx="8915399" cy="507189"/>
          </a:xfrm>
        </p:spPr>
        <p:txBody>
          <a:bodyPr>
            <a:normAutofit/>
          </a:bodyPr>
          <a:lstStyle/>
          <a:p>
            <a:r>
              <a:rPr lang="en-US" b="0" i="0" u="none" strike="noStrike" baseline="0">
                <a:latin typeface="FreeSans"/>
              </a:rPr>
              <a:t>HUMAN-EUROPE-DEMOCRACY-ART</a:t>
            </a:r>
            <a:endParaRPr lang="el-GR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9A995-2C32-4FB7-B5F3-E417B7DE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0F4ECCFB-A0C2-4B4D-B6E2-77341F6FE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476CBB8-CCD6-4739-8729-8927DC09D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695B716E-8BF4-4DD9-96A5-4238FDC07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A3F7DBC-E3BC-4902-BE4C-6F3542E3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70379707-5601-41BA-8F25-82825A8E3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1C7E7640-A719-4104-8E66-10B2FB84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9A4C4222-3F93-463D-9B22-69ECBF8E0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263D752-00B8-466F-A4DD-D4F58CAE1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45470F50-BCB7-4793-B6EE-C07E5779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3FE3B154-4827-4A59-B611-C15FE0930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4856C74D-7893-4686-8C69-93ADFAD94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D9855B44-5A4E-48D3-B20E-74C69EF5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DF306C4-90F2-4BFE-B2AD-FAFB31C4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ζωγραφιά, σκίτσο/σχέδιο, εικονογράφηση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15C64168-23B0-30FD-7EC6-8859EC164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45" y="640080"/>
            <a:ext cx="2666024" cy="3602736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γραμματοσειρά, λογότυπο, σύμβολο&#10;&#10;Περιγραφή που δημιουργήθηκε αυτόματα">
            <a:extLst>
              <a:ext uri="{FF2B5EF4-FFF2-40B4-BE49-F238E27FC236}">
                <a16:creationId xmlns:a16="http://schemas.microsoft.com/office/drawing/2014/main" id="{7CB0C235-A904-4FE1-4739-81EED170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28" y="1979501"/>
            <a:ext cx="4399491" cy="923893"/>
          </a:xfrm>
          <a:prstGeom prst="rect">
            <a:avLst/>
          </a:prstGeom>
        </p:spPr>
      </p:pic>
      <p:sp>
        <p:nvSpPr>
          <p:cNvPr id="46" name="Freeform 33">
            <a:extLst>
              <a:ext uri="{FF2B5EF4-FFF2-40B4-BE49-F238E27FC236}">
                <a16:creationId xmlns:a16="http://schemas.microsoft.com/office/drawing/2014/main" id="{AA07F762-5743-4CB0-9102-37CFC56F2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62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8012C99-6B21-E155-A7A7-473B695C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FACEBOOK PAGE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6F96D6-382C-7C08-9B82-8BCD771B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93F4A5-7D64-018B-8847-D520D167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Εφαρμογής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939461-AB1D-B5FD-36BB-37F7F82F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/>
              <a:t>ΦΩΤΟΓΡΑΦΙΑ</a:t>
            </a:r>
          </a:p>
        </p:txBody>
      </p:sp>
    </p:spTree>
    <p:extLst>
      <p:ext uri="{BB962C8B-B14F-4D97-AF65-F5344CB8AC3E}">
        <p14:creationId xmlns:p14="http://schemas.microsoft.com/office/powerpoint/2010/main" val="418514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FE8B6F-5388-9FC1-FFE8-A3BADA795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93F4A5-7D64-018B-8847-D520D167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Εφαρμογής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939461-AB1D-B5FD-36BB-37F7F82F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/>
              <a:t>ΑΓΑΛΜΑ</a:t>
            </a:r>
          </a:p>
        </p:txBody>
      </p:sp>
    </p:spTree>
    <p:extLst>
      <p:ext uri="{BB962C8B-B14F-4D97-AF65-F5344CB8AC3E}">
        <p14:creationId xmlns:p14="http://schemas.microsoft.com/office/powerpoint/2010/main" val="147909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9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2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74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7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9148D4-45E3-6DEE-F8FB-10EB1735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57" y="643467"/>
            <a:ext cx="37186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7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E565204-5EF2-C164-7121-2BA86E31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ΒΑΣΙΚΟΙ ΣΤΟΧΟΙ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F843BDA-E360-274B-6096-5233B3A38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473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13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65B378DD-3302-4E46-B933-A3A4720E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DFCBBDC3-1668-4E92-88DB-9D5F622F3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31F8CDD4-C1DD-481E-AE1A-CECF287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EECE6682-CC9D-4055-B817-C485C0706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270E295D-337F-4604-BA41-8AF78AB4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205B2E94-9D47-4E73-B43F-8C5DB94CC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525A065C-3663-45A6-B19B-D4A4525C3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B2453C32-1BD0-4AD5-9A40-A76B60271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09A9F5DF-D82E-49E5-B7B1-9CF50291A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F4E5C9FC-074A-4B8D-A737-4877EC56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CEEA9B79-734E-412B-AC12-F59A37CBE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6680E6FE-1392-4677-96BA-2015ED50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5A089533-9FE1-4EAC-90AA-A6E0423D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B96A5ECF-03BC-41D7-9EF2-7C9F3EBD4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52" name="Freeform 27">
              <a:extLst>
                <a:ext uri="{FF2B5EF4-FFF2-40B4-BE49-F238E27FC236}">
                  <a16:creationId xmlns:a16="http://schemas.microsoft.com/office/drawing/2014/main" id="{17FD984D-FF88-4F1E-A057-F87EDFB0E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28">
              <a:extLst>
                <a:ext uri="{FF2B5EF4-FFF2-40B4-BE49-F238E27FC236}">
                  <a16:creationId xmlns:a16="http://schemas.microsoft.com/office/drawing/2014/main" id="{14512BF1-B700-4263-A407-558870DC9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4" name="Freeform 29">
              <a:extLst>
                <a:ext uri="{FF2B5EF4-FFF2-40B4-BE49-F238E27FC236}">
                  <a16:creationId xmlns:a16="http://schemas.microsoft.com/office/drawing/2014/main" id="{14B7DA2B-C0FD-4B76-9DE8-57B21AD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5" name="Freeform 30">
              <a:extLst>
                <a:ext uri="{FF2B5EF4-FFF2-40B4-BE49-F238E27FC236}">
                  <a16:creationId xmlns:a16="http://schemas.microsoft.com/office/drawing/2014/main" id="{3D539ACC-402B-41D7-AB55-2CA6D4AFB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6" name="Freeform 31">
              <a:extLst>
                <a:ext uri="{FF2B5EF4-FFF2-40B4-BE49-F238E27FC236}">
                  <a16:creationId xmlns:a16="http://schemas.microsoft.com/office/drawing/2014/main" id="{29ABEBE4-C03A-4F8B-9552-BE7B0756E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7" name="Freeform 32">
              <a:extLst>
                <a:ext uri="{FF2B5EF4-FFF2-40B4-BE49-F238E27FC236}">
                  <a16:creationId xmlns:a16="http://schemas.microsoft.com/office/drawing/2014/main" id="{06F8AB47-16A6-4ACC-A359-8D11B80BA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8" name="Freeform 33">
              <a:extLst>
                <a:ext uri="{FF2B5EF4-FFF2-40B4-BE49-F238E27FC236}">
                  <a16:creationId xmlns:a16="http://schemas.microsoft.com/office/drawing/2014/main" id="{E4EC0B00-F7F3-4124-988D-8D9355A7A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9" name="Freeform 34">
              <a:extLst>
                <a:ext uri="{FF2B5EF4-FFF2-40B4-BE49-F238E27FC236}">
                  <a16:creationId xmlns:a16="http://schemas.microsoft.com/office/drawing/2014/main" id="{9E168AD9-9552-4A31-A112-B9CBDC27B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0" name="Freeform 35">
              <a:extLst>
                <a:ext uri="{FF2B5EF4-FFF2-40B4-BE49-F238E27FC236}">
                  <a16:creationId xmlns:a16="http://schemas.microsoft.com/office/drawing/2014/main" id="{1239135D-B71A-4C3E-B5AF-69B712798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1" name="Freeform 36">
              <a:extLst>
                <a:ext uri="{FF2B5EF4-FFF2-40B4-BE49-F238E27FC236}">
                  <a16:creationId xmlns:a16="http://schemas.microsoft.com/office/drawing/2014/main" id="{FD1D2D40-4C02-4265-A8E1-99128A70E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2" name="Freeform 37">
              <a:extLst>
                <a:ext uri="{FF2B5EF4-FFF2-40B4-BE49-F238E27FC236}">
                  <a16:creationId xmlns:a16="http://schemas.microsoft.com/office/drawing/2014/main" id="{76630F5F-FA2F-49F1-8E43-2FCE32862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3" name="Freeform 38">
              <a:extLst>
                <a:ext uri="{FF2B5EF4-FFF2-40B4-BE49-F238E27FC236}">
                  <a16:creationId xmlns:a16="http://schemas.microsoft.com/office/drawing/2014/main" id="{086AF07B-F818-436B-ACB1-79BC976AF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32414B5A-E45A-41FB-B0D4-F2041B8E6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67" name="Freeform 6">
            <a:extLst>
              <a:ext uri="{FF2B5EF4-FFF2-40B4-BE49-F238E27FC236}">
                <a16:creationId xmlns:a16="http://schemas.microsoft.com/office/drawing/2014/main" id="{F76C9549-7E7D-41F7-9905-8211744E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A421E125-BDF1-428F-B8C9-8C8809406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FD0BB6EB-5D62-4451-9AF0-6C5726A8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CA66514A-13FC-483A-834F-CE8AB1853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D0212D-94A3-412D-28B9-A01C1548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ΤΕΧΝΕΣ</a:t>
            </a:r>
          </a:p>
        </p:txBody>
      </p:sp>
      <p:pic>
        <p:nvPicPr>
          <p:cNvPr id="1028" name="Picture 4" descr="Painting | History, Artists, Elements, Techniques, Types, &amp; Facts |  Britannica">
            <a:extLst>
              <a:ext uri="{FF2B5EF4-FFF2-40B4-BE49-F238E27FC236}">
                <a16:creationId xmlns:a16="http://schemas.microsoft.com/office/drawing/2014/main" id="{6827EC7D-013A-CE82-C959-83FB93F06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4058"/>
          <a:stretch/>
        </p:blipFill>
        <p:spPr bwMode="auto">
          <a:xfrm>
            <a:off x="4639732" y="10"/>
            <a:ext cx="3788327" cy="34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Fine Art Photography? - Mastering Artistic Photography">
            <a:extLst>
              <a:ext uri="{FF2B5EF4-FFF2-40B4-BE49-F238E27FC236}">
                <a16:creationId xmlns:a16="http://schemas.microsoft.com/office/drawing/2014/main" id="{16C99B09-5DAC-0479-1F2D-84D632541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3450" b="-3"/>
          <a:stretch/>
        </p:blipFill>
        <p:spPr bwMode="auto">
          <a:xfrm>
            <a:off x="8423487" y="3428998"/>
            <a:ext cx="3768513" cy="34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λληνική παραδοσιακή μουσική και ευφυΐα | Alfavita">
            <a:extLst>
              <a:ext uri="{FF2B5EF4-FFF2-40B4-BE49-F238E27FC236}">
                <a16:creationId xmlns:a16="http://schemas.microsoft.com/office/drawing/2014/main" id="{8E4C0919-C74B-E423-5D9E-13A266E64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r="1558"/>
          <a:stretch/>
        </p:blipFill>
        <p:spPr bwMode="auto">
          <a:xfrm>
            <a:off x="4639732" y="3428998"/>
            <a:ext cx="3788327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Freeform 5">
            <a:extLst>
              <a:ext uri="{FF2B5EF4-FFF2-40B4-BE49-F238E27FC236}">
                <a16:creationId xmlns:a16="http://schemas.microsoft.com/office/drawing/2014/main" id="{39607CBF-A173-4176-8B6F-7A4910FCD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Découvrez la formation de littérature française">
            <a:extLst>
              <a:ext uri="{FF2B5EF4-FFF2-40B4-BE49-F238E27FC236}">
                <a16:creationId xmlns:a16="http://schemas.microsoft.com/office/drawing/2014/main" id="{08813FAD-69AC-4024-2C0D-42EBACF2D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r="21692" b="2"/>
          <a:stretch/>
        </p:blipFill>
        <p:spPr bwMode="auto">
          <a:xfrm>
            <a:off x="8438727" y="4"/>
            <a:ext cx="3753273" cy="34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89879286-640E-4054-8E8E-837CE1C71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20438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48EAF1DD-7117-4759-9AA5-092ECF35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0305" y="3429000"/>
            <a:ext cx="7552944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1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902325-B4B2-0069-457E-858CDE45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ΕΤΑΙΡΟΙ ΤΟΥ ΠΡΟΓΡΑΜΜΑΤΟΣ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817A18-EFC7-C99B-03BC-9343A6DA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00" y="142875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αφίσα, καρτούν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8CB8CEFC-C949-EC82-000E-3D019D7B3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55" y="1195911"/>
            <a:ext cx="1447817" cy="3602875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864DA1A-3EAB-5058-E19B-105CE649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1819274"/>
            <a:ext cx="2446337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A594CAF-F2C6-4CBA-DE03-7647AAA6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24141"/>
            <a:ext cx="1809749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D0F3AF6-78E5-2177-074A-46824A94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35" y="1861342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e are the Moving Minds | UCLL">
            <a:extLst>
              <a:ext uri="{FF2B5EF4-FFF2-40B4-BE49-F238E27FC236}">
                <a16:creationId xmlns:a16="http://schemas.microsoft.com/office/drawing/2014/main" id="{1B43C14F-4715-A443-4E55-29FCE362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59" y="4798786"/>
            <a:ext cx="3747790" cy="14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alileo.it S.r.l. - Zerowastepower">
            <a:extLst>
              <a:ext uri="{FF2B5EF4-FFF2-40B4-BE49-F238E27FC236}">
                <a16:creationId xmlns:a16="http://schemas.microsoft.com/office/drawing/2014/main" id="{AFA5AF17-81C5-3CCD-A27D-946876A1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55" y="4672242"/>
            <a:ext cx="2481129" cy="16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C140763-6AA1-CD9C-3B24-2BABF241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l-GR" dirty="0"/>
              <a:t>ΦΑΣΕΙΣ ΤΟΥ ΠΡΟΓΡΑΜΜΑΤΟΣ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9E0E16E-C8D5-97F3-4F02-A6FC0C87FC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878064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15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3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4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5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6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7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8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9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3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298416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D92A0E1-88A5-D450-126B-36E94DCE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4628519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ΦΑΣΗ 1: ΜΕΘΟΔΟΛΟΓΙΑ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F22BB0-5103-8FAF-112C-956A0325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07" y="658137"/>
            <a:ext cx="4078858" cy="33038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BF0801E-27A4-2043-A7AB-5DBAF6FA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99" y="1300558"/>
            <a:ext cx="4078858" cy="20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439A26EA-7B06-4DFE-8108-86B3ED14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12195387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F887AF5-FAB0-915F-B887-7DB3AF9C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8" y="3585395"/>
            <a:ext cx="5819579" cy="1291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FEFFFF"/>
                </a:solidFill>
              </a:rPr>
              <a:t>ΦΑΣΗ 2 ΕΚΠΑΙΔΕΥΣΗ ΕΚΠΑΙΔΕΥΤΩΝ</a:t>
            </a:r>
          </a:p>
        </p:txBody>
      </p:sp>
      <p:pic>
        <p:nvPicPr>
          <p:cNvPr id="7" name="Εικόνα 6" descr="Εικόνα που περιέχει ρουχισμός, άτομο, ανθρώπινο πρόσωπο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4389217-9880-12BA-19B6-A19AE249A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" b="37759"/>
          <a:stretch/>
        </p:blipFill>
        <p:spPr>
          <a:xfrm>
            <a:off x="-10667" y="-2"/>
            <a:ext cx="7530420" cy="3415686"/>
          </a:xfrm>
          <a:prstGeom prst="rect">
            <a:avLst/>
          </a:prstGeom>
        </p:spPr>
      </p:pic>
      <p:pic>
        <p:nvPicPr>
          <p:cNvPr id="9" name="Εικόνα 8" descr="Εικόνα που περιέχει ρουχισμός, άτομο, συναυλία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B6B752FA-A746-6D2D-50A9-572D8D72D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r="-3" b="-3"/>
          <a:stretch/>
        </p:blipFill>
        <p:spPr>
          <a:xfrm>
            <a:off x="7530421" y="-306"/>
            <a:ext cx="4658531" cy="341599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5061568"/>
            <a:ext cx="1230970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ρουχισμός, άτομο, άνδρας, παπούτσια&#10;&#10;Περιγραφή που δημιουργήθηκε αυτόματα">
            <a:extLst>
              <a:ext uri="{FF2B5EF4-FFF2-40B4-BE49-F238E27FC236}">
                <a16:creationId xmlns:a16="http://schemas.microsoft.com/office/drawing/2014/main" id="{769DA575-CBF9-FF5A-EC20-596FA48B25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 r="-1" b="-1"/>
          <a:stretch/>
        </p:blipFill>
        <p:spPr>
          <a:xfrm>
            <a:off x="7530421" y="3429305"/>
            <a:ext cx="4658867" cy="342869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3429000"/>
            <a:ext cx="4661579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22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84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5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6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7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8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9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0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1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2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3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4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5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97" name="Group 3096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98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9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0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1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2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3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4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5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6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7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8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9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11" name="Rectangle 3110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113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3115" name="Rectangle 3114">
            <a:extLst>
              <a:ext uri="{FF2B5EF4-FFF2-40B4-BE49-F238E27FC236}">
                <a16:creationId xmlns:a16="http://schemas.microsoft.com/office/drawing/2014/main" id="{04FFCB0A-A21A-4D0F-AE1C-6EC8ED79A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481DDC0B-F2D9-4A55-A60C-E0532B46C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118" name="Freeform 11">
              <a:extLst>
                <a:ext uri="{FF2B5EF4-FFF2-40B4-BE49-F238E27FC236}">
                  <a16:creationId xmlns:a16="http://schemas.microsoft.com/office/drawing/2014/main" id="{60C4C88B-2AA4-43CA-9F8F-3FB2B5D7D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9" name="Freeform 12">
              <a:extLst>
                <a:ext uri="{FF2B5EF4-FFF2-40B4-BE49-F238E27FC236}">
                  <a16:creationId xmlns:a16="http://schemas.microsoft.com/office/drawing/2014/main" id="{1E062DFF-2E6B-420E-AEFE-FB8082B29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0" name="Freeform 13">
              <a:extLst>
                <a:ext uri="{FF2B5EF4-FFF2-40B4-BE49-F238E27FC236}">
                  <a16:creationId xmlns:a16="http://schemas.microsoft.com/office/drawing/2014/main" id="{37DD0A2B-B295-4280-B8DA-0DC58312C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1" name="Freeform 14">
              <a:extLst>
                <a:ext uri="{FF2B5EF4-FFF2-40B4-BE49-F238E27FC236}">
                  <a16:creationId xmlns:a16="http://schemas.microsoft.com/office/drawing/2014/main" id="{83B6198C-5321-4CBD-A21D-B413234BF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2" name="Freeform 15">
              <a:extLst>
                <a:ext uri="{FF2B5EF4-FFF2-40B4-BE49-F238E27FC236}">
                  <a16:creationId xmlns:a16="http://schemas.microsoft.com/office/drawing/2014/main" id="{CA21CB5E-7E99-4448-8DD0-FA87EAC3C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3" name="Freeform 16">
              <a:extLst>
                <a:ext uri="{FF2B5EF4-FFF2-40B4-BE49-F238E27FC236}">
                  <a16:creationId xmlns:a16="http://schemas.microsoft.com/office/drawing/2014/main" id="{5675BC7F-097E-4C82-8B98-05F11E34F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4" name="Freeform 17">
              <a:extLst>
                <a:ext uri="{FF2B5EF4-FFF2-40B4-BE49-F238E27FC236}">
                  <a16:creationId xmlns:a16="http://schemas.microsoft.com/office/drawing/2014/main" id="{CF36D428-039F-4D57-83E9-C9E49A8EE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5" name="Freeform 18">
              <a:extLst>
                <a:ext uri="{FF2B5EF4-FFF2-40B4-BE49-F238E27FC236}">
                  <a16:creationId xmlns:a16="http://schemas.microsoft.com/office/drawing/2014/main" id="{9C846992-7277-412B-8F89-BF12BBBBE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6" name="Freeform 19">
              <a:extLst>
                <a:ext uri="{FF2B5EF4-FFF2-40B4-BE49-F238E27FC236}">
                  <a16:creationId xmlns:a16="http://schemas.microsoft.com/office/drawing/2014/main" id="{2FFB1517-7128-4059-90D1-7FE4A515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7" name="Freeform 20">
              <a:extLst>
                <a:ext uri="{FF2B5EF4-FFF2-40B4-BE49-F238E27FC236}">
                  <a16:creationId xmlns:a16="http://schemas.microsoft.com/office/drawing/2014/main" id="{C0835D29-A969-4B36-823D-204135853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8" name="Freeform 21">
              <a:extLst>
                <a:ext uri="{FF2B5EF4-FFF2-40B4-BE49-F238E27FC236}">
                  <a16:creationId xmlns:a16="http://schemas.microsoft.com/office/drawing/2014/main" id="{E513FF63-116C-4620-AA46-03788BE5F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29" name="Freeform 22">
              <a:extLst>
                <a:ext uri="{FF2B5EF4-FFF2-40B4-BE49-F238E27FC236}">
                  <a16:creationId xmlns:a16="http://schemas.microsoft.com/office/drawing/2014/main" id="{EF361EF8-880C-41F9-8051-9F05A8C20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6E0453-6FB0-8DAF-1F1F-F4AE98A4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ΦΑΣΗ 3: ΕΚΠΑΙΔΕΥΣΗ ΕΚΠΑΙΔΕΥΤΙΚΩΝ</a:t>
            </a:r>
          </a:p>
        </p:txBody>
      </p:sp>
      <p:grpSp>
        <p:nvGrpSpPr>
          <p:cNvPr id="3131" name="Group 3130">
            <a:extLst>
              <a:ext uri="{FF2B5EF4-FFF2-40B4-BE49-F238E27FC236}">
                <a16:creationId xmlns:a16="http://schemas.microsoft.com/office/drawing/2014/main" id="{FBF9A995-2C32-4FB7-B5F3-E417B7DE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32" name="Freeform 27">
              <a:extLst>
                <a:ext uri="{FF2B5EF4-FFF2-40B4-BE49-F238E27FC236}">
                  <a16:creationId xmlns:a16="http://schemas.microsoft.com/office/drawing/2014/main" id="{0F4ECCFB-A0C2-4B4D-B6E2-77341F6FE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3" name="Freeform 28">
              <a:extLst>
                <a:ext uri="{FF2B5EF4-FFF2-40B4-BE49-F238E27FC236}">
                  <a16:creationId xmlns:a16="http://schemas.microsoft.com/office/drawing/2014/main" id="{5476CBB8-CCD6-4739-8729-8927DC09D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4" name="Freeform 29">
              <a:extLst>
                <a:ext uri="{FF2B5EF4-FFF2-40B4-BE49-F238E27FC236}">
                  <a16:creationId xmlns:a16="http://schemas.microsoft.com/office/drawing/2014/main" id="{695B716E-8BF4-4DD9-96A5-4238FDC07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5" name="Freeform 30">
              <a:extLst>
                <a:ext uri="{FF2B5EF4-FFF2-40B4-BE49-F238E27FC236}">
                  <a16:creationId xmlns:a16="http://schemas.microsoft.com/office/drawing/2014/main" id="{6A3F7DBC-E3BC-4902-BE4C-6F3542E3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6" name="Freeform 31">
              <a:extLst>
                <a:ext uri="{FF2B5EF4-FFF2-40B4-BE49-F238E27FC236}">
                  <a16:creationId xmlns:a16="http://schemas.microsoft.com/office/drawing/2014/main" id="{70379707-5601-41BA-8F25-82825A8E3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7" name="Freeform 32">
              <a:extLst>
                <a:ext uri="{FF2B5EF4-FFF2-40B4-BE49-F238E27FC236}">
                  <a16:creationId xmlns:a16="http://schemas.microsoft.com/office/drawing/2014/main" id="{1C7E7640-A719-4104-8E66-10B2FB84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8" name="Freeform 33">
              <a:extLst>
                <a:ext uri="{FF2B5EF4-FFF2-40B4-BE49-F238E27FC236}">
                  <a16:creationId xmlns:a16="http://schemas.microsoft.com/office/drawing/2014/main" id="{9A4C4222-3F93-463D-9B22-69ECBF8E0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9" name="Freeform 34">
              <a:extLst>
                <a:ext uri="{FF2B5EF4-FFF2-40B4-BE49-F238E27FC236}">
                  <a16:creationId xmlns:a16="http://schemas.microsoft.com/office/drawing/2014/main" id="{B263D752-00B8-466F-A4DD-D4F58CAE1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0" name="Freeform 35">
              <a:extLst>
                <a:ext uri="{FF2B5EF4-FFF2-40B4-BE49-F238E27FC236}">
                  <a16:creationId xmlns:a16="http://schemas.microsoft.com/office/drawing/2014/main" id="{45470F50-BCB7-4793-B6EE-C07E5779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1" name="Freeform 36">
              <a:extLst>
                <a:ext uri="{FF2B5EF4-FFF2-40B4-BE49-F238E27FC236}">
                  <a16:creationId xmlns:a16="http://schemas.microsoft.com/office/drawing/2014/main" id="{3FE3B154-4827-4A59-B611-C15FE0930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2" name="Freeform 37">
              <a:extLst>
                <a:ext uri="{FF2B5EF4-FFF2-40B4-BE49-F238E27FC236}">
                  <a16:creationId xmlns:a16="http://schemas.microsoft.com/office/drawing/2014/main" id="{4856C74D-7893-4686-8C69-93ADFAD94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3" name="Freeform 38">
              <a:extLst>
                <a:ext uri="{FF2B5EF4-FFF2-40B4-BE49-F238E27FC236}">
                  <a16:creationId xmlns:a16="http://schemas.microsoft.com/office/drawing/2014/main" id="{D9855B44-5A4E-48D3-B20E-74C69EF5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45" name="Rectangle 3144">
            <a:extLst>
              <a:ext uri="{FF2B5EF4-FFF2-40B4-BE49-F238E27FC236}">
                <a16:creationId xmlns:a16="http://schemas.microsoft.com/office/drawing/2014/main" id="{4DF306C4-90F2-4BFE-B2AD-FAFB31C4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D06332-72DD-35C5-2C8C-40A44D16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1160096"/>
            <a:ext cx="4399491" cy="25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899988A-9044-687B-D489-D69419A9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2428" y="1160096"/>
            <a:ext cx="4399491" cy="25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7" name="Freeform 33">
            <a:extLst>
              <a:ext uri="{FF2B5EF4-FFF2-40B4-BE49-F238E27FC236}">
                <a16:creationId xmlns:a16="http://schemas.microsoft.com/office/drawing/2014/main" id="{AA07F762-5743-4CB0-9102-37CFC56F2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48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9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298416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FECE448-F002-3068-FBED-9CAC2F38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4628519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Website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7FFCFF-7F56-02BF-BB54-8D75843F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5610650"/>
            <a:ext cx="8458200" cy="524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  <a:hlinkClick r:id="rId2"/>
              </a:rPr>
              <a:t>https://heda-project.eu/</a:t>
            </a:r>
            <a:r>
              <a:rPr lang="en-US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DD111B-0ECB-7B95-DEA3-D91A861D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28" y="643467"/>
            <a:ext cx="3333216" cy="333321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79866DF-7469-974D-93F9-DC8FBB5DE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699" y="1336248"/>
            <a:ext cx="4078858" cy="19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83089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387</TotalTime>
  <Words>105</Words>
  <Application>Microsoft Office PowerPoint</Application>
  <PresentationFormat>Ευρεία οθόνη</PresentationFormat>
  <Paragraphs>23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FreeSans</vt:lpstr>
      <vt:lpstr>Wingdings 3</vt:lpstr>
      <vt:lpstr>Θρόισμα</vt:lpstr>
      <vt:lpstr>HEDA</vt:lpstr>
      <vt:lpstr>ΒΑΣΙΚΟΙ ΣΤΟΧΟΙ</vt:lpstr>
      <vt:lpstr>ΤΕΧΝΕΣ</vt:lpstr>
      <vt:lpstr>ΕΤΑΙΡΟΙ ΤΟΥ ΠΡΟΓΡΑΜΜΑΤΟΣ</vt:lpstr>
      <vt:lpstr>ΦΑΣΕΙΣ ΤΟΥ ΠΡΟΓΡΑΜΜΑΤΟΣ</vt:lpstr>
      <vt:lpstr>ΦΑΣΗ 1: ΜΕΘΟΔΟΛΟΓΙΑ</vt:lpstr>
      <vt:lpstr>ΦΑΣΗ 2 ΕΚΠΑΙΔΕΥΣΗ ΕΚΠΑΙΔΕΥΤΩΝ</vt:lpstr>
      <vt:lpstr>ΦΑΣΗ 3: ΕΚΠΑΙΔΕΥΣΗ ΕΚΠΑΙΔΕΥΤΙΚΩΝ</vt:lpstr>
      <vt:lpstr>Website</vt:lpstr>
      <vt:lpstr>FACEBOOK PAGE</vt:lpstr>
      <vt:lpstr>Παράδειγμα Εφαρμογής</vt:lpstr>
      <vt:lpstr>Παρουσίαση του PowerPoint</vt:lpstr>
      <vt:lpstr>Παράδειγμα Εφαρμογής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HEDA</dc:title>
  <dc:creator>Kostas Diamantis Balaskas</dc:creator>
  <cp:lastModifiedBy>Kostas Diamantis Balaskas</cp:lastModifiedBy>
  <cp:revision>9</cp:revision>
  <dcterms:created xsi:type="dcterms:W3CDTF">2022-08-21T23:31:32Z</dcterms:created>
  <dcterms:modified xsi:type="dcterms:W3CDTF">2023-10-13T22:01:29Z</dcterms:modified>
</cp:coreProperties>
</file>